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258" r:id="rId5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52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84" d="100"/>
          <a:sy n="84" d="100"/>
        </p:scale>
        <p:origin x="1208" y="1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97538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FDA22D-3C93-2742-BEE8-EF823FF0B5C1}" type="datetimeFigureOut">
              <a:rPr lang="en-US" smtClean="0"/>
              <a:t>9/14/20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97538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3823A3-02C6-404A-B516-02575A0C3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67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3823A3-02C6-404A-B516-02575A0C3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941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567561F0-C4EC-304A-9EBD-4FFC9C929E7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34" t="5071" r="6871" b="9100"/>
          <a:stretch/>
        </p:blipFill>
        <p:spPr>
          <a:xfrm>
            <a:off x="694184" y="1460442"/>
            <a:ext cx="3188788" cy="2452566"/>
          </a:xfrm>
          <a:prstGeom prst="rect">
            <a:avLst/>
          </a:prstGeom>
        </p:spPr>
      </p:pic>
      <p:sp>
        <p:nvSpPr>
          <p:cNvPr id="65" name="Text Placeholder 64">
            <a:extLst>
              <a:ext uri="{FF2B5EF4-FFF2-40B4-BE49-F238E27FC236}">
                <a16:creationId xmlns:a16="http://schemas.microsoft.com/office/drawing/2014/main" id="{9D25A936-F783-7547-8F65-ADD538D5BB0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6353" y="4157663"/>
            <a:ext cx="3695117" cy="330949"/>
          </a:xfrm>
          <a:prstGeom prst="rect">
            <a:avLst/>
          </a:prstGeom>
        </p:spPr>
        <p:txBody>
          <a:bodyPr/>
          <a:lstStyle>
            <a:lvl1pPr algn="ctr">
              <a:defRPr b="1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COMPETITION CLASS</a:t>
            </a:r>
          </a:p>
        </p:txBody>
      </p:sp>
      <p:sp>
        <p:nvSpPr>
          <p:cNvPr id="57" name="Text Placeholder 3">
            <a:extLst>
              <a:ext uri="{FF2B5EF4-FFF2-40B4-BE49-F238E27FC236}">
                <a16:creationId xmlns:a16="http://schemas.microsoft.com/office/drawing/2014/main" id="{6566F1B0-43E8-8F4A-9B51-31474542179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784571" y="4261175"/>
            <a:ext cx="2045230" cy="3117941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lvl="0"/>
            <a:r>
              <a:rPr lang="en-US" dirty="0"/>
              <a:t>Click to add biggest takeaway this season (50 words max)</a:t>
            </a:r>
          </a:p>
        </p:txBody>
      </p:sp>
      <p:sp>
        <p:nvSpPr>
          <p:cNvPr id="56" name="Text Placeholder 3">
            <a:extLst>
              <a:ext uri="{FF2B5EF4-FFF2-40B4-BE49-F238E27FC236}">
                <a16:creationId xmlns:a16="http://schemas.microsoft.com/office/drawing/2014/main" id="{DF4F4E7A-6911-0843-975A-A26B6E27E8C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71851" y="4795780"/>
            <a:ext cx="3729043" cy="2545236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lvl="0"/>
            <a:r>
              <a:rPr lang="en-US" dirty="0"/>
              <a:t>Click to add SeaPerch Design Overview (100 words max)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A4D377-C657-A34D-9C08-BBB46F7C0B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8859" y="445833"/>
            <a:ext cx="6723941" cy="276999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195288"/>
                </a:solidFill>
              </a:defRPr>
            </a:lvl1pPr>
          </a:lstStyle>
          <a:p>
            <a:r>
              <a:rPr lang="en-US" dirty="0"/>
              <a:t>Click to add Team Name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EF56C0-221A-B346-A271-81FC7CADE96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8150" y="822325"/>
            <a:ext cx="6723941" cy="330949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 lvl="0"/>
            <a:r>
              <a:rPr lang="en-US" dirty="0"/>
              <a:t>Click to add City, State, Country</a:t>
            </a:r>
          </a:p>
        </p:txBody>
      </p:sp>
      <p:sp>
        <p:nvSpPr>
          <p:cNvPr id="31" name="object 5">
            <a:extLst>
              <a:ext uri="{FF2B5EF4-FFF2-40B4-BE49-F238E27FC236}">
                <a16:creationId xmlns:a16="http://schemas.microsoft.com/office/drawing/2014/main" id="{A7CBC094-7E94-B946-9B1F-8A36D02353D3}"/>
              </a:ext>
            </a:extLst>
          </p:cNvPr>
          <p:cNvSpPr/>
          <p:nvPr userDrawn="1"/>
        </p:nvSpPr>
        <p:spPr>
          <a:xfrm>
            <a:off x="432888" y="4166688"/>
            <a:ext cx="12700" cy="64135"/>
          </a:xfrm>
          <a:custGeom>
            <a:avLst/>
            <a:gdLst/>
            <a:ahLst/>
            <a:cxnLst/>
            <a:rect l="l" t="t" r="r" b="b"/>
            <a:pathLst>
              <a:path w="12700" h="64135">
                <a:moveTo>
                  <a:pt x="0" y="0"/>
                </a:moveTo>
                <a:lnTo>
                  <a:pt x="12192" y="0"/>
                </a:lnTo>
                <a:lnTo>
                  <a:pt x="12192" y="64008"/>
                </a:lnTo>
                <a:lnTo>
                  <a:pt x="0" y="6400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6">
            <a:extLst>
              <a:ext uri="{FF2B5EF4-FFF2-40B4-BE49-F238E27FC236}">
                <a16:creationId xmlns:a16="http://schemas.microsoft.com/office/drawing/2014/main" id="{EF9E273C-53E9-F14E-BA25-F51217B7C815}"/>
              </a:ext>
            </a:extLst>
          </p:cNvPr>
          <p:cNvSpPr/>
          <p:nvPr userDrawn="1"/>
        </p:nvSpPr>
        <p:spPr>
          <a:xfrm>
            <a:off x="445080" y="4166688"/>
            <a:ext cx="3709670" cy="12700"/>
          </a:xfrm>
          <a:custGeom>
            <a:avLst/>
            <a:gdLst/>
            <a:ahLst/>
            <a:cxnLst/>
            <a:rect l="l" t="t" r="r" b="b"/>
            <a:pathLst>
              <a:path w="3709670" h="12700">
                <a:moveTo>
                  <a:pt x="0" y="12192"/>
                </a:moveTo>
                <a:lnTo>
                  <a:pt x="3709416" y="12192"/>
                </a:lnTo>
                <a:lnTo>
                  <a:pt x="3709416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7">
            <a:extLst>
              <a:ext uri="{FF2B5EF4-FFF2-40B4-BE49-F238E27FC236}">
                <a16:creationId xmlns:a16="http://schemas.microsoft.com/office/drawing/2014/main" id="{31D85766-0347-8E49-A4FF-19A0C529D347}"/>
              </a:ext>
            </a:extLst>
          </p:cNvPr>
          <p:cNvSpPr/>
          <p:nvPr userDrawn="1"/>
        </p:nvSpPr>
        <p:spPr>
          <a:xfrm>
            <a:off x="4154496" y="4166688"/>
            <a:ext cx="12700" cy="64135"/>
          </a:xfrm>
          <a:custGeom>
            <a:avLst/>
            <a:gdLst/>
            <a:ahLst/>
            <a:cxnLst/>
            <a:rect l="l" t="t" r="r" b="b"/>
            <a:pathLst>
              <a:path w="12700" h="64135">
                <a:moveTo>
                  <a:pt x="0" y="0"/>
                </a:moveTo>
                <a:lnTo>
                  <a:pt x="12192" y="0"/>
                </a:lnTo>
                <a:lnTo>
                  <a:pt x="12192" y="64008"/>
                </a:lnTo>
                <a:lnTo>
                  <a:pt x="0" y="6400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8">
            <a:extLst>
              <a:ext uri="{FF2B5EF4-FFF2-40B4-BE49-F238E27FC236}">
                <a16:creationId xmlns:a16="http://schemas.microsoft.com/office/drawing/2014/main" id="{C57BBEFF-7ACF-DC4B-BCE4-B312CB391804}"/>
              </a:ext>
            </a:extLst>
          </p:cNvPr>
          <p:cNvSpPr/>
          <p:nvPr userDrawn="1"/>
        </p:nvSpPr>
        <p:spPr>
          <a:xfrm>
            <a:off x="438984" y="4230696"/>
            <a:ext cx="0" cy="311150"/>
          </a:xfrm>
          <a:custGeom>
            <a:avLst/>
            <a:gdLst/>
            <a:ahLst/>
            <a:cxnLst/>
            <a:rect l="l" t="t" r="r" b="b"/>
            <a:pathLst>
              <a:path h="311150">
                <a:moveTo>
                  <a:pt x="0" y="0"/>
                </a:moveTo>
                <a:lnTo>
                  <a:pt x="0" y="310896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9">
            <a:extLst>
              <a:ext uri="{FF2B5EF4-FFF2-40B4-BE49-F238E27FC236}">
                <a16:creationId xmlns:a16="http://schemas.microsoft.com/office/drawing/2014/main" id="{062C0268-8674-7847-AA5A-A2CA96A1ACA3}"/>
              </a:ext>
            </a:extLst>
          </p:cNvPr>
          <p:cNvSpPr/>
          <p:nvPr userDrawn="1"/>
        </p:nvSpPr>
        <p:spPr>
          <a:xfrm>
            <a:off x="445080" y="4529400"/>
            <a:ext cx="3709670" cy="12700"/>
          </a:xfrm>
          <a:custGeom>
            <a:avLst/>
            <a:gdLst/>
            <a:ahLst/>
            <a:cxnLst/>
            <a:rect l="l" t="t" r="r" b="b"/>
            <a:pathLst>
              <a:path w="3709670" h="12700">
                <a:moveTo>
                  <a:pt x="0" y="12192"/>
                </a:moveTo>
                <a:lnTo>
                  <a:pt x="3709416" y="12192"/>
                </a:lnTo>
                <a:lnTo>
                  <a:pt x="3709416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10">
            <a:extLst>
              <a:ext uri="{FF2B5EF4-FFF2-40B4-BE49-F238E27FC236}">
                <a16:creationId xmlns:a16="http://schemas.microsoft.com/office/drawing/2014/main" id="{0671584C-16CC-B94F-AAFD-A982BC5B6624}"/>
              </a:ext>
            </a:extLst>
          </p:cNvPr>
          <p:cNvSpPr/>
          <p:nvPr userDrawn="1"/>
        </p:nvSpPr>
        <p:spPr>
          <a:xfrm>
            <a:off x="4160592" y="4230696"/>
            <a:ext cx="0" cy="311150"/>
          </a:xfrm>
          <a:custGeom>
            <a:avLst/>
            <a:gdLst/>
            <a:ahLst/>
            <a:cxnLst/>
            <a:rect l="l" t="t" r="r" b="b"/>
            <a:pathLst>
              <a:path h="311150">
                <a:moveTo>
                  <a:pt x="0" y="0"/>
                </a:moveTo>
                <a:lnTo>
                  <a:pt x="0" y="310896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Text Placeholder 3">
            <a:extLst>
              <a:ext uri="{FF2B5EF4-FFF2-40B4-BE49-F238E27FC236}">
                <a16:creationId xmlns:a16="http://schemas.microsoft.com/office/drawing/2014/main" id="{27CD1041-4AAA-A440-866B-F8BB6521B81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47716" y="2402396"/>
            <a:ext cx="5481409" cy="1328743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lvl="0"/>
            <a:r>
              <a:rPr lang="en-US" dirty="0"/>
              <a:t>Click to add biggest takeaway this season (50 words max)</a:t>
            </a:r>
          </a:p>
        </p:txBody>
      </p:sp>
      <p:sp>
        <p:nvSpPr>
          <p:cNvPr id="67" name="Text Placeholder 66">
            <a:extLst>
              <a:ext uri="{FF2B5EF4-FFF2-40B4-BE49-F238E27FC236}">
                <a16:creationId xmlns:a16="http://schemas.microsoft.com/office/drawing/2014/main" id="{EA96815B-2FBF-4242-B124-A0A4D4DF41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79896" y="1328738"/>
            <a:ext cx="925504" cy="271462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195288"/>
                </a:solidFill>
              </a:defRPr>
            </a:lvl1pPr>
          </a:lstStyle>
          <a:p>
            <a:pPr lvl="0"/>
            <a:r>
              <a:rPr lang="en-US" kern="0" dirty="0"/>
              <a:t>Enter #</a:t>
            </a:r>
            <a:endParaRPr lang="en-US" dirty="0"/>
          </a:p>
        </p:txBody>
      </p:sp>
      <p:sp>
        <p:nvSpPr>
          <p:cNvPr id="68" name="Text Placeholder 66">
            <a:extLst>
              <a:ext uri="{FF2B5EF4-FFF2-40B4-BE49-F238E27FC236}">
                <a16:creationId xmlns:a16="http://schemas.microsoft.com/office/drawing/2014/main" id="{7418B4DA-A36D-694D-81F8-C53BFD1EDD1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179896" y="1651602"/>
            <a:ext cx="925504" cy="271462"/>
          </a:xfrm>
          <a:prstGeom prst="rect">
            <a:avLst/>
          </a:prstGeom>
        </p:spPr>
        <p:txBody>
          <a:bodyPr/>
          <a:lstStyle>
            <a:lvl1pPr marL="0" marR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195288"/>
                </a:solidFill>
              </a:defRPr>
            </a:lvl1pPr>
          </a:lstStyle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/>
              <a:t>Enter #</a:t>
            </a:r>
            <a:endParaRPr lang="en-US" dirty="0"/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4B96B382-D0BC-9041-9DCF-06DE7A93B22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71" t="7707" r="4893" b="10220"/>
          <a:stretch/>
        </p:blipFill>
        <p:spPr>
          <a:xfrm>
            <a:off x="4800603" y="4501312"/>
            <a:ext cx="2814229" cy="230348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77A34AC-E7FC-EA49-8E70-83C490623B95}"/>
              </a:ext>
            </a:extLst>
          </p:cNvPr>
          <p:cNvSpPr txBox="1"/>
          <p:nvPr userDrawn="1"/>
        </p:nvSpPr>
        <p:spPr>
          <a:xfrm>
            <a:off x="694184" y="3429000"/>
            <a:ext cx="318878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Insert SeaPerch ROV</a:t>
            </a:r>
          </a:p>
          <a:p>
            <a:pPr algn="ctr"/>
            <a:r>
              <a:rPr lang="en-US" dirty="0"/>
              <a:t>Photo here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DAEE117-1239-A344-A840-45A095F57134}"/>
              </a:ext>
            </a:extLst>
          </p:cNvPr>
          <p:cNvSpPr txBox="1"/>
          <p:nvPr userDrawn="1"/>
        </p:nvSpPr>
        <p:spPr>
          <a:xfrm>
            <a:off x="4508055" y="6443662"/>
            <a:ext cx="3188788" cy="4572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Insert Team Photo here</a:t>
            </a:r>
          </a:p>
        </p:txBody>
      </p:sp>
    </p:spTree>
    <p:extLst>
      <p:ext uri="{BB962C8B-B14F-4D97-AF65-F5344CB8AC3E}">
        <p14:creationId xmlns:p14="http://schemas.microsoft.com/office/powerpoint/2010/main" val="1549530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09EC280C-CBA9-B84A-BE49-D8E6806ED69A}"/>
              </a:ext>
            </a:extLst>
          </p:cNvPr>
          <p:cNvSpPr txBox="1"/>
          <p:nvPr userDrawn="1"/>
        </p:nvSpPr>
        <p:spPr>
          <a:xfrm>
            <a:off x="7625436" y="2205977"/>
            <a:ext cx="102108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Calibri"/>
                <a:cs typeface="Calibri"/>
              </a:rPr>
              <a:t>(50 </a:t>
            </a:r>
            <a:r>
              <a:rPr sz="1200" dirty="0">
                <a:latin typeface="Calibri"/>
                <a:cs typeface="Calibri"/>
              </a:rPr>
              <a:t>words</a:t>
            </a:r>
            <a:r>
              <a:rPr sz="1200" spc="-8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MAX)</a:t>
            </a: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5D0DFDAC-A019-524D-9FFC-240495161733}"/>
              </a:ext>
            </a:extLst>
          </p:cNvPr>
          <p:cNvSpPr txBox="1"/>
          <p:nvPr userDrawn="1"/>
        </p:nvSpPr>
        <p:spPr>
          <a:xfrm>
            <a:off x="4426857" y="3886200"/>
            <a:ext cx="45135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alibri"/>
                <a:cs typeface="Calibri"/>
              </a:rPr>
              <a:t>Our </a:t>
            </a:r>
            <a:r>
              <a:rPr sz="1800" b="1" dirty="0">
                <a:latin typeface="Calibri"/>
                <a:cs typeface="Calibri"/>
              </a:rPr>
              <a:t>biggest takeaway this season is: </a:t>
            </a:r>
            <a:r>
              <a:rPr sz="1800" spc="-7" baseline="4629" dirty="0">
                <a:latin typeface="Calibri"/>
                <a:cs typeface="Calibri"/>
              </a:rPr>
              <a:t>(50 </a:t>
            </a:r>
            <a:r>
              <a:rPr sz="1800" baseline="4629" dirty="0">
                <a:latin typeface="Calibri"/>
                <a:cs typeface="Calibri"/>
              </a:rPr>
              <a:t>words</a:t>
            </a:r>
            <a:r>
              <a:rPr sz="1800" spc="-104" baseline="4629" dirty="0">
                <a:latin typeface="Calibri"/>
                <a:cs typeface="Calibri"/>
              </a:rPr>
              <a:t> </a:t>
            </a:r>
            <a:r>
              <a:rPr sz="1800" baseline="4629" dirty="0">
                <a:latin typeface="Calibri"/>
                <a:cs typeface="Calibri"/>
              </a:rPr>
              <a:t>MAX)</a:t>
            </a: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1C0A8180-27F3-7148-B668-71968E6A501C}"/>
              </a:ext>
            </a:extLst>
          </p:cNvPr>
          <p:cNvSpPr txBox="1"/>
          <p:nvPr userDrawn="1"/>
        </p:nvSpPr>
        <p:spPr>
          <a:xfrm>
            <a:off x="3136374" y="4609665"/>
            <a:ext cx="100901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latin typeface="Calibri"/>
                <a:cs typeface="Calibri"/>
              </a:rPr>
              <a:t>(100 words</a:t>
            </a:r>
            <a:r>
              <a:rPr sz="1100" spc="-5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MAX)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11">
            <a:extLst>
              <a:ext uri="{FF2B5EF4-FFF2-40B4-BE49-F238E27FC236}">
                <a16:creationId xmlns:a16="http://schemas.microsoft.com/office/drawing/2014/main" id="{7EE8851E-28E3-A240-840A-0018E955806D}"/>
              </a:ext>
            </a:extLst>
          </p:cNvPr>
          <p:cNvSpPr/>
          <p:nvPr userDrawn="1"/>
        </p:nvSpPr>
        <p:spPr>
          <a:xfrm>
            <a:off x="7678234" y="393283"/>
            <a:ext cx="1781363" cy="34073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12">
            <a:extLst>
              <a:ext uri="{FF2B5EF4-FFF2-40B4-BE49-F238E27FC236}">
                <a16:creationId xmlns:a16="http://schemas.microsoft.com/office/drawing/2014/main" id="{221042AE-A2DB-604D-8310-B13A78A26632}"/>
              </a:ext>
            </a:extLst>
          </p:cNvPr>
          <p:cNvSpPr txBox="1"/>
          <p:nvPr userDrawn="1"/>
        </p:nvSpPr>
        <p:spPr>
          <a:xfrm>
            <a:off x="5198157" y="1337413"/>
            <a:ext cx="3780525" cy="628377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14288" indent="0">
              <a:lnSpc>
                <a:spcPct val="100000"/>
              </a:lnSpc>
              <a:spcBef>
                <a:spcPts val="560"/>
              </a:spcBef>
              <a:tabLst/>
            </a:pPr>
            <a:r>
              <a:rPr sz="1600" spc="-5" dirty="0">
                <a:latin typeface="Calibri"/>
                <a:cs typeface="Calibri"/>
              </a:rPr>
              <a:t>Years </a:t>
            </a:r>
            <a:r>
              <a:rPr sz="1600" spc="-10" dirty="0">
                <a:latin typeface="Calibri"/>
                <a:cs typeface="Calibri"/>
              </a:rPr>
              <a:t>participating </a:t>
            </a:r>
            <a:r>
              <a:rPr sz="1600" spc="-5" dirty="0">
                <a:latin typeface="Calibri"/>
                <a:cs typeface="Calibri"/>
              </a:rPr>
              <a:t>in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SeaPerch</a:t>
            </a:r>
            <a:endParaRPr sz="1600" dirty="0">
              <a:latin typeface="Calibri"/>
              <a:cs typeface="Calibri"/>
            </a:endParaRPr>
          </a:p>
          <a:p>
            <a:pPr marL="14288" indent="0">
              <a:lnSpc>
                <a:spcPct val="100000"/>
              </a:lnSpc>
              <a:spcBef>
                <a:spcPts val="465"/>
              </a:spcBef>
              <a:tabLst/>
            </a:pPr>
            <a:r>
              <a:rPr sz="2400" spc="-7" baseline="3472" dirty="0">
                <a:latin typeface="Calibri"/>
                <a:cs typeface="Calibri"/>
              </a:rPr>
              <a:t>Times at the </a:t>
            </a:r>
            <a:r>
              <a:rPr sz="2400" spc="-15" baseline="3472" dirty="0">
                <a:latin typeface="Calibri"/>
                <a:cs typeface="Calibri"/>
              </a:rPr>
              <a:t>International </a:t>
            </a:r>
            <a:r>
              <a:rPr sz="2400" spc="-7" baseline="3472" dirty="0">
                <a:latin typeface="Calibri"/>
                <a:cs typeface="Calibri"/>
              </a:rPr>
              <a:t>SeaPerch</a:t>
            </a:r>
            <a:r>
              <a:rPr sz="2400" spc="67" baseline="3472" dirty="0">
                <a:latin typeface="Calibri"/>
                <a:cs typeface="Calibri"/>
              </a:rPr>
              <a:t> </a:t>
            </a:r>
            <a:r>
              <a:rPr sz="2400" spc="-15" baseline="3472" dirty="0">
                <a:latin typeface="Calibri"/>
                <a:cs typeface="Calibri"/>
              </a:rPr>
              <a:t>Challenge</a:t>
            </a:r>
            <a:endParaRPr sz="2400" baseline="3472" dirty="0">
              <a:latin typeface="Calibri"/>
              <a:cs typeface="Calibri"/>
            </a:endParaRPr>
          </a:p>
        </p:txBody>
      </p:sp>
      <p:sp>
        <p:nvSpPr>
          <p:cNvPr id="7" name="object 16">
            <a:extLst>
              <a:ext uri="{FF2B5EF4-FFF2-40B4-BE49-F238E27FC236}">
                <a16:creationId xmlns:a16="http://schemas.microsoft.com/office/drawing/2014/main" id="{EF0EB363-D492-F141-B68F-FB8B2F5D1D27}"/>
              </a:ext>
            </a:extLst>
          </p:cNvPr>
          <p:cNvSpPr txBox="1"/>
          <p:nvPr userDrawn="1"/>
        </p:nvSpPr>
        <p:spPr>
          <a:xfrm>
            <a:off x="444385" y="4370328"/>
            <a:ext cx="2608580" cy="451406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60"/>
              </a:spcBef>
            </a:pPr>
            <a:r>
              <a:rPr sz="1800" b="1" dirty="0">
                <a:latin typeface="Calibri"/>
                <a:cs typeface="Calibri"/>
              </a:rPr>
              <a:t>SeaPerch </a:t>
            </a:r>
            <a:r>
              <a:rPr sz="1800" b="1" spc="-5" dirty="0">
                <a:latin typeface="Calibri"/>
                <a:cs typeface="Calibri"/>
              </a:rPr>
              <a:t>Design</a:t>
            </a:r>
            <a:r>
              <a:rPr sz="1800" b="1" spc="-8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Overview: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8" name="object 20">
            <a:extLst>
              <a:ext uri="{FF2B5EF4-FFF2-40B4-BE49-F238E27FC236}">
                <a16:creationId xmlns:a16="http://schemas.microsoft.com/office/drawing/2014/main" id="{76FD37D4-6EB4-5642-8405-DC8643F3B588}"/>
              </a:ext>
            </a:extLst>
          </p:cNvPr>
          <p:cNvSpPr txBox="1"/>
          <p:nvPr userDrawn="1"/>
        </p:nvSpPr>
        <p:spPr>
          <a:xfrm>
            <a:off x="4419600" y="1980535"/>
            <a:ext cx="3115310" cy="451406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60"/>
              </a:spcBef>
            </a:pPr>
            <a:r>
              <a:rPr sz="1800" b="1" spc="-5" dirty="0">
                <a:latin typeface="Calibri"/>
                <a:cs typeface="Calibri"/>
              </a:rPr>
              <a:t>Our </a:t>
            </a:r>
            <a:r>
              <a:rPr sz="1800" b="1" dirty="0">
                <a:latin typeface="Calibri"/>
                <a:cs typeface="Calibri"/>
              </a:rPr>
              <a:t>SeaPerch is unique</a:t>
            </a:r>
            <a:r>
              <a:rPr sz="1800" b="1" spc="-9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because: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9" name="object 15">
            <a:extLst>
              <a:ext uri="{FF2B5EF4-FFF2-40B4-BE49-F238E27FC236}">
                <a16:creationId xmlns:a16="http://schemas.microsoft.com/office/drawing/2014/main" id="{05BAD4A1-623D-B54E-B382-55AAA17D4156}"/>
              </a:ext>
            </a:extLst>
          </p:cNvPr>
          <p:cNvSpPr txBox="1"/>
          <p:nvPr userDrawn="1"/>
        </p:nvSpPr>
        <p:spPr>
          <a:xfrm>
            <a:off x="451940" y="4169935"/>
            <a:ext cx="3696970" cy="318677"/>
          </a:xfrm>
          <a:prstGeom prst="rect">
            <a:avLst/>
          </a:prstGeom>
          <a:solidFill>
            <a:srgbClr val="203764"/>
          </a:solidFill>
        </p:spPr>
        <p:txBody>
          <a:bodyPr vert="horz" wrap="square" lIns="0" tIns="41275" rIns="0" bIns="0" rtlCol="0">
            <a:spAutoFit/>
          </a:bodyPr>
          <a:lstStyle/>
          <a:p>
            <a:pPr marL="822325">
              <a:lnSpc>
                <a:spcPct val="100000"/>
              </a:lnSpc>
              <a:spcBef>
                <a:spcPts val="325"/>
              </a:spcBef>
            </a:pPr>
            <a:endParaRPr sz="1800" dirty="0">
              <a:latin typeface="Calibri"/>
              <a:cs typeface="Calibri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BF9D47E-553E-304C-AB78-63AECBEE08E8}"/>
              </a:ext>
            </a:extLst>
          </p:cNvPr>
          <p:cNvSpPr/>
          <p:nvPr userDrawn="1"/>
        </p:nvSpPr>
        <p:spPr>
          <a:xfrm>
            <a:off x="444385" y="1342493"/>
            <a:ext cx="3694176" cy="28485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D7FBEE-A393-DC4B-BFF1-DF0A7810FCB9}"/>
              </a:ext>
            </a:extLst>
          </p:cNvPr>
          <p:cNvSpPr/>
          <p:nvPr userDrawn="1"/>
        </p:nvSpPr>
        <p:spPr>
          <a:xfrm>
            <a:off x="4443646" y="4294625"/>
            <a:ext cx="3352800" cy="27732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62" r:id="rId2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19237CB5-5431-B842-B339-D0864D91719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5" t="17" r="103"/>
          <a:stretch/>
        </p:blipFill>
        <p:spPr>
          <a:xfrm>
            <a:off x="438149" y="1328738"/>
            <a:ext cx="3703320" cy="2863306"/>
          </a:xfrm>
          <a:prstGeom prst="rect">
            <a:avLst/>
          </a:prstGeom>
          <a:ln w="12700">
            <a:noFill/>
          </a:ln>
        </p:spPr>
      </p:pic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354CA31C-F9D0-8C42-A82F-5194270449C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B035B946-A5A9-3040-B812-0B2403731CD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3D62BF11-0BE3-7B40-8899-BFEB221905E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" name="Title 43">
            <a:extLst>
              <a:ext uri="{FF2B5EF4-FFF2-40B4-BE49-F238E27FC236}">
                <a16:creationId xmlns:a16="http://schemas.microsoft.com/office/drawing/2014/main" id="{8E11F720-E32E-7640-86B2-EDA6B5982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8BABB48-0A73-E44E-9648-BB71EDA5337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74D28AEC-39C6-584C-BB4F-D32C98FBD8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9E8B838D-2508-EC4F-8544-4FF49C0BB67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93775C0F-775C-BE4C-933F-A5C812873DC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6" name="Picture 15" descr="A close up of a logo&#10;&#10;Description automatically generated">
            <a:extLst>
              <a:ext uri="{FF2B5EF4-FFF2-40B4-BE49-F238E27FC236}">
                <a16:creationId xmlns:a16="http://schemas.microsoft.com/office/drawing/2014/main" id="{230B4F61-9CC8-0D43-B98A-88EB1699F13A}"/>
              </a:ext>
            </a:extLst>
          </p:cNvPr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7867" y="4261174"/>
            <a:ext cx="3355848" cy="280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287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igrationWizIdPermissionLevels xmlns="45f10bb7-0041-464d-95e9-11ebb6f81ff4" xsi:nil="true"/>
    <MigrationWizIdPermissions xmlns="45f10bb7-0041-464d-95e9-11ebb6f81ff4" xsi:nil="true"/>
    <MigrationWizId xmlns="45f10bb7-0041-464d-95e9-11ebb6f81ff4" xsi:nil="true"/>
    <MigrationWizIdDocumentLibraryPermissions xmlns="45f10bb7-0041-464d-95e9-11ebb6f81ff4" xsi:nil="true"/>
    <MigrationWizIdSecurityGroups xmlns="45f10bb7-0041-464d-95e9-11ebb6f81ff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DA488BD9972A49B8158214EEA422C8" ma:contentTypeVersion="17" ma:contentTypeDescription="Create a new document." ma:contentTypeScope="" ma:versionID="0d1069f5fe69de92755ee76985208433">
  <xsd:schema xmlns:xsd="http://www.w3.org/2001/XMLSchema" xmlns:xs="http://www.w3.org/2001/XMLSchema" xmlns:p="http://schemas.microsoft.com/office/2006/metadata/properties" xmlns:ns2="45f10bb7-0041-464d-95e9-11ebb6f81ff4" xmlns:ns3="3f633945-f43d-436e-b7c7-e7e6739f91ae" targetNamespace="http://schemas.microsoft.com/office/2006/metadata/properties" ma:root="true" ma:fieldsID="cf24558aa22dc9578ea19ca012f8b8b8" ns2:_="" ns3:_="">
    <xsd:import namespace="45f10bb7-0041-464d-95e9-11ebb6f81ff4"/>
    <xsd:import namespace="3f633945-f43d-436e-b7c7-e7e6739f91ae"/>
    <xsd:element name="properties">
      <xsd:complexType>
        <xsd:sequence>
          <xsd:element name="documentManagement">
            <xsd:complexType>
              <xsd:all>
                <xsd:element ref="ns2:MigrationWizId" minOccurs="0"/>
                <xsd:element ref="ns2:MigrationWizIdPermissions" minOccurs="0"/>
                <xsd:element ref="ns2:MigrationWizIdPermissionLevels" minOccurs="0"/>
                <xsd:element ref="ns2:MigrationWizIdDocumentLibraryPermissions" minOccurs="0"/>
                <xsd:element ref="ns2:MigrationWizIdSecurityGroups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f10bb7-0041-464d-95e9-11ebb6f81ff4" elementFormDefault="qualified">
    <xsd:import namespace="http://schemas.microsoft.com/office/2006/documentManagement/types"/>
    <xsd:import namespace="http://schemas.microsoft.com/office/infopath/2007/PartnerControls"/>
    <xsd:element name="MigrationWizId" ma:index="8" nillable="true" ma:displayName="MigrationWizId" ma:internalName="MigrationWizId">
      <xsd:simpleType>
        <xsd:restriction base="dms:Text"/>
      </xsd:simpleType>
    </xsd:element>
    <xsd:element name="MigrationWizIdPermissions" ma:index="9" nillable="true" ma:displayName="MigrationWizIdPermissions" ma:internalName="MigrationWizIdPermissions">
      <xsd:simpleType>
        <xsd:restriction base="dms:Text"/>
      </xsd:simpleType>
    </xsd:element>
    <xsd:element name="MigrationWizIdPermissionLevels" ma:index="10" nillable="true" ma:displayName="MigrationWizIdPermissionLevels" ma:internalName="MigrationWizIdPermissionLevels">
      <xsd:simpleType>
        <xsd:restriction base="dms:Text"/>
      </xsd:simpleType>
    </xsd:element>
    <xsd:element name="MigrationWizIdDocumentLibraryPermissions" ma:index="11" nillable="true" ma:displayName="MigrationWizIdDocumentLibraryPermissions" ma:internalName="MigrationWizIdDocumentLibraryPermissions">
      <xsd:simpleType>
        <xsd:restriction base="dms:Text"/>
      </xsd:simpleType>
    </xsd:element>
    <xsd:element name="MigrationWizIdSecurityGroups" ma:index="12" nillable="true" ma:displayName="MigrationWizIdSecurityGroups" ma:internalName="MigrationWizIdSecurityGroups">
      <xsd:simpleType>
        <xsd:restriction base="dms:Text"/>
      </xsd:simpleType>
    </xsd:element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633945-f43d-436e-b7c7-e7e6739f91ae" elementFormDefault="qualified">
    <xsd:import namespace="http://schemas.microsoft.com/office/2006/documentManagement/types"/>
    <xsd:import namespace="http://schemas.microsoft.com/office/infopath/2007/PartnerControls"/>
    <xsd:element name="SharedWithUsers" ma:index="2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CAF1495-56E6-48A1-934A-632D83C680F5}">
  <ds:schemaRefs>
    <ds:schemaRef ds:uri="http://www.w3.org/XML/1998/namespace"/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3f633945-f43d-436e-b7c7-e7e6739f91ae"/>
    <ds:schemaRef ds:uri="45f10bb7-0041-464d-95e9-11ebb6f81ff4"/>
  </ds:schemaRefs>
</ds:datastoreItem>
</file>

<file path=customXml/itemProps2.xml><?xml version="1.0" encoding="utf-8"?>
<ds:datastoreItem xmlns:ds="http://schemas.openxmlformats.org/officeDocument/2006/customXml" ds:itemID="{10503B4D-EA8D-4C79-83EB-E3CC5033C2D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20FB8EC-EB8F-47ED-8F58-452B1C9458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5f10bb7-0041-464d-95e9-11ebb6f81ff4"/>
    <ds:schemaRef ds:uri="3f633945-f43d-436e-b7c7-e7e6739f91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1542</TotalTime>
  <Words>1</Words>
  <Application>Microsoft Macintosh PowerPoint</Application>
  <PresentationFormat>Custom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Word - Technical Design Report_FINAL.docx</dc:title>
  <cp:lastModifiedBy>Lindsey Groark</cp:lastModifiedBy>
  <cp:revision>14</cp:revision>
  <dcterms:created xsi:type="dcterms:W3CDTF">2020-01-23T22:13:14Z</dcterms:created>
  <dcterms:modified xsi:type="dcterms:W3CDTF">2020-09-15T02:41:54Z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2019-11-06T00:00:00Z</vt:filetime>
  </property>
  <property fmtid="{D5CDD505-2E9C-101B-9397-08002B2CF9AE}" pid="3" name="Creator">
    <vt:lpwstr>Word</vt:lpwstr>
  </property>
  <property fmtid="{D5CDD505-2E9C-101B-9397-08002B2CF9AE}" pid="4" name="LastSaved">
    <vt:filetime>2020-01-23T00:00:00Z</vt:filetime>
  </property>
  <property fmtid="{D5CDD505-2E9C-101B-9397-08002B2CF9AE}" pid="5" name="ContentTypeId">
    <vt:lpwstr>0x01010043DA488BD9972A49B8158214EEA422C8</vt:lpwstr>
  </property>
</Properties>
</file>